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74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4EF4C8-27C1-44C7-9D85-CC0478AA9F0E}">
          <p14:sldIdLst>
            <p14:sldId id="256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7" autoAdjust="0"/>
    <p:restoredTop sz="65809" autoAdjust="0"/>
  </p:normalViewPr>
  <p:slideViewPr>
    <p:cSldViewPr snapToGrid="0" showGuides="1">
      <p:cViewPr varScale="1">
        <p:scale>
          <a:sx n="61" d="100"/>
          <a:sy n="61" d="100"/>
        </p:scale>
        <p:origin x="228" y="5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3" d="2"/>
        <a:sy n="3" d="2"/>
      </p:scale>
      <p:origin x="0" y="-1292"/>
    </p:cViewPr>
  </p:notesTextViewPr>
  <p:notesViewPr>
    <p:cSldViewPr snapToGrid="0" showGuides="1">
      <p:cViewPr varScale="1">
        <p:scale>
          <a:sx n="71" d="100"/>
          <a:sy n="71" d="100"/>
        </p:scale>
        <p:origin x="3468" y="3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8FD419-3C42-C153-652C-6816482838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B8D51-EB63-5FF0-C682-E5F5C228E0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B4F9B-07F7-4396-A634-B8613429E0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79D01-34C8-0D2E-DF0A-255CA2FBD9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CFC34-015B-766F-D879-B9B8E102D6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27AC4-CE82-470C-8664-363AF4E2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19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BDDB9-905C-49E1-998E-D9C5C844BD8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799" y="543485"/>
            <a:ext cx="3114862" cy="175255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799" y="2373089"/>
            <a:ext cx="5679141" cy="6456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FB43-7EBD-41A9-AFC8-A6B09A6C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6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2682875" cy="1509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805953"/>
            <a:ext cx="5486400" cy="6024014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3FB43-7EBD-41A9-AFC8-A6B09A6CF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39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2925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Paul here is giving us a picture of his ideal church.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Sounds a lot like proverbs. PRO… things we are in favor of, Verbs the things to 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Love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Abhor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Devoted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Preferring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Diligence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Fervency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Serve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Rejoice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Preserve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Devoted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Contributing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3FB43-7EBD-41A9-AFC8-A6B09A6CF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2925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we will take as much time as we need to get through this sometimes-overwhelming places of growth.</a:t>
            </a:r>
          </a:p>
          <a:p>
            <a:endParaRPr lang="en-US" dirty="0"/>
          </a:p>
          <a:p>
            <a:r>
              <a:rPr lang="en-US" dirty="0"/>
              <a:t>I think Paul brings them up at this place in Romans because they are the logical next step.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the theology of unity and grace and mercy in the previous 11 chapters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Chapter 12 shows us a more excellent way of living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Living sacrifice of our bodies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Spiritual encounters with God “WORSHIP”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Renewal of your minds to prove what the will of God is.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Then he lists gifts for the furtherance of the church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Apostleship of Paul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Prophecy of preaching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Practical service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Teaching for growth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Spirit led exhortation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Unrestricted giving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Inspired leadership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Mercy in love and forgiveness.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31 principals of character of a Christian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We could easily take 31 weeks of intense study to get through Chapter 12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 could write a book.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What people would see in you and me when they talk about you.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Here is an exercise for a few moments.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5 minutes. Write down what you think others think of you.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Be honest.  No one is going to check on this list.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After the five minutes. Rate for yourself how true you think these opinions are 100% to 0% </a:t>
            </a:r>
          </a:p>
          <a:p>
            <a:pPr marL="1257300" lvl="2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3FB43-7EBD-41A9-AFC8-A6B09A6CF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2925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IT is NOT an educational exercise</a:t>
            </a:r>
          </a:p>
          <a:p>
            <a:r>
              <a:rPr lang="en-US" dirty="0"/>
              <a:t>II Peter 2:15 </a:t>
            </a:r>
            <a:r>
              <a:rPr lang="en-US" b="1" dirty="0"/>
              <a:t>Be diligent to present yourself approved to God as a workman who does not need to be ashamed, handling accurately the word of Truth. </a:t>
            </a:r>
            <a:endParaRPr lang="en-US" b="0" dirty="0"/>
          </a:p>
          <a:p>
            <a:r>
              <a:rPr lang="en-US" b="0" dirty="0"/>
              <a:t>Any reading or study of the Bible is never just to say you did it.  </a:t>
            </a:r>
          </a:p>
          <a:p>
            <a:r>
              <a:rPr lang="en-US" b="0" dirty="0"/>
              <a:t>Any reading or study of the Bible is not to fill up your quota of God.</a:t>
            </a:r>
          </a:p>
          <a:p>
            <a:r>
              <a:rPr lang="en-US" b="0" dirty="0"/>
              <a:t>Any reading or study of the Bible is not done to get a splash of some heavenly juice.</a:t>
            </a:r>
          </a:p>
          <a:p>
            <a:r>
              <a:rPr lang="en-US" b="0" dirty="0"/>
              <a:t>It is for your growth spiritually.  </a:t>
            </a:r>
          </a:p>
          <a:p>
            <a:r>
              <a:rPr lang="en-US" b="0" dirty="0"/>
              <a:t>	It requires consistent reading</a:t>
            </a:r>
          </a:p>
          <a:p>
            <a:r>
              <a:rPr lang="en-US" b="0" dirty="0"/>
              <a:t>	It requires continual prayer</a:t>
            </a:r>
          </a:p>
          <a:p>
            <a:r>
              <a:rPr lang="en-US" b="0" dirty="0"/>
              <a:t>	It requires understanding of context</a:t>
            </a:r>
          </a:p>
          <a:p>
            <a:r>
              <a:rPr lang="en-US" b="0" dirty="0"/>
              <a:t>	It requires study.</a:t>
            </a:r>
          </a:p>
          <a:p>
            <a:r>
              <a:rPr lang="en-US" b="0" dirty="0"/>
              <a:t>	It is to find the will of God </a:t>
            </a:r>
          </a:p>
          <a:p>
            <a:r>
              <a:rPr lang="en-US" b="0" dirty="0"/>
              <a:t>	It is to prove the will of God for your life.</a:t>
            </a:r>
          </a:p>
          <a:p>
            <a:r>
              <a:rPr lang="en-US" b="0" dirty="0"/>
              <a:t>	It is to know the difference between truth from error.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3FB43-7EBD-41A9-AFC8-A6B09A6CF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2925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Have you ever gone to the store without a list?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	Isle after isle not knowing what to get.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	End up getting more than you need.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This section is not a checklist.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On the refrigerator.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Let’s see what do I need do today?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Hey I like this one, I will set my expectations to accomplishing to not curse anyone out today.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 have been thinking about Christian this week, I think I will feel compassion to the point of empathy and shed a tear.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/>
              <a:t>This section is more than the individual verbs and qualities.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/>
              <a:t>Thes section is to be seen as a whole.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/>
              <a:t>	Characteristics of the whole of the character of a Christian.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3FB43-7EBD-41A9-AFC8-A6B09A6CF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3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2925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/>
              <a:t>This section is not finding hidden sins in your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They are written to act as a mirror.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	Not as you think you are but what you really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We all fall short.  No one is perfect in our own eyes.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/>
              <a:t>There is no condemnation in Christ Jesus.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They are here to create a tension in your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A tension between what you are doing and how you can improve.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We all need to grow.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I need the hands of Jesus to place a gentle pressure upon many things in my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To conform to GOD’S will and not my 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God is not done with me yet.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As we study these verses from Paul.  It is not to convict you of some terrible sin,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	But it is to give you a gentle nudge to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	As we study listen for that still small voice in your spirit to be more than you 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And then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3FB43-7EBD-41A9-AFC8-A6B09A6CF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9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2925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/>
              <a:t>It is not a test that you need to pass or fail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It is about progress.  It is keeping on keeping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It is that thing within us that pushes us onward and upward.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There is never a failing grade. As long as you are willing to grow.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Salvation, Justification, Adoption, Sacrifice, Worship, renewed mind, and gifts are just a beginning.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I can stand here in this room, and shout without fear of contradiction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/>
              <a:t>God is not done with me yet!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3FB43-7EBD-41A9-AFC8-A6B09A6CF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6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2925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/>
              <a:t>This list is not a picture of an end result.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It is an encouragement to never stop.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To keep doing.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None of us is perfect in 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	“I don’t think God is going to take you up the moment you have accomplished every thing on this list.</a:t>
            </a:r>
            <a:br>
              <a:rPr lang="en-US" b="0" dirty="0"/>
            </a:br>
            <a:r>
              <a:rPr lang="en-US" b="0" dirty="0"/>
              <a:t>There is no epic 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There is no perfect place where you can simply stop and relax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JESUS said, “</a:t>
            </a:r>
            <a:r>
              <a:rPr lang="en-US" b="1" dirty="0"/>
              <a:t>Be perfect as my Father in heaven is Perfect.”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Perfection is the constant movement forward.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There will aways be more to be done.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Don’t hold your heads down in defeat.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/>
              <a:t>All that I do in the pursuance of the goal of the high calling of God is seen by God as perfect.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3FB43-7EBD-41A9-AFC8-A6B09A6CF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2925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This list is where our spirit touches the spirit of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b="0" dirty="0"/>
              <a:t>There is not one call or one encouragement, or one gift, or one ministry that is separated from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b="0" dirty="0"/>
              <a:t>We are here to exercise our gifts and if we don’t we will wither.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b="0" dirty="0"/>
              <a:t>With the consecration of 12:1-2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b="0" dirty="0"/>
              <a:t>With the gifts given in 3-8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b="0" dirty="0"/>
              <a:t>We have a service to perform not to be holy, That’s God’s Job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b="0" dirty="0"/>
              <a:t>We have a service to perform in our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3FB43-7EBD-41A9-AFC8-A6B09A6CF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7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2925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dirty="0"/>
              <a:t>It is not a holy weapon to poke others in judgement.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	any more than it is a sword to banish some evil that has come into your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Not for a snappy reply to a perceived difference of opinion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This list is to be lived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/>
              <a:t>It is not a old Bible brought out and placed on the table when company comes.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3FB43-7EBD-41A9-AFC8-A6B09A6CF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4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B3C529F4-B976-463C-8C99-ACA6678CDAA9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0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984-58D9-4D56-BB0B-5BBC9123FAC1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4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62DC-E41F-4CAB-A4C5-11C46AAC7E50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4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BA20-6297-40E8-BDEE-5DDD5DB070FF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F9F3-03D6-411D-B22E-71C0F0318268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2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85E8-D1DE-4210-BCE5-FDC8166D27D3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0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0574-8AAF-4249-B4AB-AA1ABCB11A13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8F3C-7171-47B8-8E1A-AAD35C8E8DF7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787-4E30-4E7B-8B0C-570F767DDC6B}" type="datetime1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1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E030-410F-4A45-8B76-0C357B995D12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8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2F4B-0116-4C2B-B2EA-3BC58A10E2AF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F8E9C6-3550-452E-BE50-3430B69A40CE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9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0" r:id="rId6"/>
    <p:sldLayoutId id="2147483745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pexels.com/photo/background-book-stack-books-close-up-1148399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4E299-9657-B02C-2C0D-34EC6562E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298" y="0"/>
            <a:ext cx="5058253" cy="99119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400" dirty="0"/>
              <a:t>Signs of Growth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stack of books&#10;&#10;Description automatically generated">
            <a:extLst>
              <a:ext uri="{FF2B5EF4-FFF2-40B4-BE49-F238E27FC236}">
                <a16:creationId xmlns:a16="http://schemas.microsoft.com/office/drawing/2014/main" id="{16398338-23B5-DB55-4073-4C2D3A49C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098" r="-1" b="9817"/>
          <a:stretch/>
        </p:blipFill>
        <p:spPr>
          <a:xfrm>
            <a:off x="5771491" y="11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947ED8E-A4C4-34F7-F801-3D1CA778B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588" y="1057647"/>
            <a:ext cx="5737412" cy="21425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Session 36 of 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MEN to MEN Ministries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A Bible Study about a letter written to the Church in Rome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Romans 12:9-21 the Proverbs of the church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33A27-A984-2794-9CB2-1F5065BA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Hypocrisy Photos and Images | Shutterstock">
            <a:extLst>
              <a:ext uri="{FF2B5EF4-FFF2-40B4-BE49-F238E27FC236}">
                <a16:creationId xmlns:a16="http://schemas.microsoft.com/office/drawing/2014/main" id="{C3E8669D-50FA-8D31-4D4B-BF665A446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6"/>
          <a:stretch/>
        </p:blipFill>
        <p:spPr bwMode="auto">
          <a:xfrm>
            <a:off x="116542" y="3429000"/>
            <a:ext cx="5979458" cy="319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1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FC5A-3651-558C-3B85-5A78327C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1594"/>
            <a:ext cx="9144000" cy="1263649"/>
          </a:xfrm>
        </p:spPr>
        <p:txBody>
          <a:bodyPr/>
          <a:lstStyle/>
          <a:p>
            <a:r>
              <a:rPr lang="en-US" dirty="0"/>
              <a:t>Romans 12:9-13 NASB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C735A-F451-F73F-0443-A210CCDB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24" y="1424683"/>
            <a:ext cx="11289586" cy="5253519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 </a:t>
            </a:r>
            <a:r>
              <a:rPr lang="en-US" sz="4400" i="1" dirty="0"/>
              <a:t>Let</a:t>
            </a:r>
            <a:r>
              <a:rPr lang="en-US" sz="4400" dirty="0"/>
              <a:t> </a:t>
            </a:r>
            <a:r>
              <a:rPr lang="en-US" sz="4400" b="1" dirty="0"/>
              <a:t>love</a:t>
            </a:r>
            <a:r>
              <a:rPr lang="en-US" sz="4400" dirty="0"/>
              <a:t> </a:t>
            </a:r>
            <a:r>
              <a:rPr lang="en-US" sz="4400" i="1" dirty="0"/>
              <a:t>be</a:t>
            </a:r>
            <a:r>
              <a:rPr lang="en-US" sz="4400" dirty="0"/>
              <a:t> without hypocrisy. </a:t>
            </a:r>
            <a:r>
              <a:rPr lang="en-US" sz="4400" b="1" dirty="0"/>
              <a:t>Abhor</a:t>
            </a:r>
            <a:r>
              <a:rPr lang="en-US" sz="4400" dirty="0"/>
              <a:t> what is evil; </a:t>
            </a:r>
            <a:r>
              <a:rPr lang="en-US" sz="4400" b="1" dirty="0"/>
              <a:t>cling</a:t>
            </a:r>
            <a:r>
              <a:rPr lang="en-US" sz="4400" dirty="0"/>
              <a:t> to what is good. </a:t>
            </a:r>
            <a:r>
              <a:rPr lang="en-US" sz="4400" i="1" dirty="0"/>
              <a:t>Be</a:t>
            </a:r>
            <a:r>
              <a:rPr lang="en-US" sz="4400" dirty="0"/>
              <a:t> </a:t>
            </a:r>
            <a:r>
              <a:rPr lang="en-US" sz="4400" b="1" dirty="0"/>
              <a:t>devoted</a:t>
            </a:r>
            <a:r>
              <a:rPr lang="en-US" sz="4400" dirty="0"/>
              <a:t> to one another in brotherly love; give </a:t>
            </a:r>
            <a:r>
              <a:rPr lang="en-US" sz="4400" b="1" dirty="0"/>
              <a:t>preference</a:t>
            </a:r>
            <a:r>
              <a:rPr lang="en-US" sz="4400" dirty="0"/>
              <a:t> to one another in honor; not lagging behind in </a:t>
            </a:r>
            <a:r>
              <a:rPr lang="en-US" sz="4400" b="1" dirty="0"/>
              <a:t>diligence</a:t>
            </a:r>
            <a:r>
              <a:rPr lang="en-US" sz="4400" dirty="0"/>
              <a:t>, </a:t>
            </a:r>
            <a:r>
              <a:rPr lang="en-US" sz="4400" b="1" dirty="0"/>
              <a:t>fervent</a:t>
            </a:r>
            <a:r>
              <a:rPr lang="en-US" sz="4400" dirty="0"/>
              <a:t> in spirit, </a:t>
            </a:r>
            <a:r>
              <a:rPr lang="en-US" sz="4400" b="1" dirty="0"/>
              <a:t>serving</a:t>
            </a:r>
            <a:r>
              <a:rPr lang="en-US" sz="4400" dirty="0"/>
              <a:t> the Lord; </a:t>
            </a:r>
            <a:r>
              <a:rPr lang="en-US" sz="4400" b="1" dirty="0"/>
              <a:t>rejoicing</a:t>
            </a:r>
            <a:r>
              <a:rPr lang="en-US" sz="4400" dirty="0"/>
              <a:t> in hope, </a:t>
            </a:r>
            <a:r>
              <a:rPr lang="en-US" sz="4400" b="1" dirty="0"/>
              <a:t>persevering</a:t>
            </a:r>
            <a:r>
              <a:rPr lang="en-US" sz="4400" dirty="0"/>
              <a:t> in tribulation, </a:t>
            </a:r>
            <a:r>
              <a:rPr lang="en-US" sz="4400" b="1" dirty="0"/>
              <a:t>devoted</a:t>
            </a:r>
            <a:r>
              <a:rPr lang="en-US" sz="4400" dirty="0"/>
              <a:t> to prayer, </a:t>
            </a:r>
            <a:r>
              <a:rPr lang="en-US" sz="4400" b="1" dirty="0"/>
              <a:t>contributing</a:t>
            </a:r>
            <a:r>
              <a:rPr lang="en-US" sz="4400" dirty="0"/>
              <a:t> to the needs of the saints, </a:t>
            </a:r>
            <a:r>
              <a:rPr lang="en-US" sz="4400" b="1" dirty="0"/>
              <a:t>practicing</a:t>
            </a:r>
            <a:r>
              <a:rPr lang="en-US" sz="4400" dirty="0"/>
              <a:t> hospitality.</a:t>
            </a:r>
            <a:endParaRPr lang="en-US" sz="6000" dirty="0">
              <a:effectLst/>
              <a:latin typeface="Bodoni MT Condensed" panose="02070606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3C83A-9420-D5EE-3DD9-F7344A4C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1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5C5F-DD7E-8163-1E9F-BABD6699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1769"/>
            <a:ext cx="9144000" cy="12636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Romans 12:9-21</a:t>
            </a:r>
            <a:br>
              <a:rPr lang="en-US" dirty="0"/>
            </a:br>
            <a:r>
              <a:rPr lang="en-US" dirty="0"/>
              <a:t>Paul’s list of needed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CE62-C042-8BF0-A350-7DB393F8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61418"/>
            <a:ext cx="10668000" cy="3048001"/>
          </a:xfrm>
        </p:spPr>
        <p:txBody>
          <a:bodyPr>
            <a:normAutofit/>
          </a:bodyPr>
          <a:lstStyle/>
          <a:p>
            <a:r>
              <a:rPr lang="en-US" sz="4400" dirty="0"/>
              <a:t>How we arrived at this point</a:t>
            </a:r>
          </a:p>
          <a:p>
            <a:r>
              <a:rPr lang="en-US" sz="4400" dirty="0"/>
              <a:t>31 principles of Character for a Christian.</a:t>
            </a:r>
          </a:p>
          <a:p>
            <a:r>
              <a:rPr lang="en-US" sz="4400" dirty="0"/>
              <a:t>Self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09345-5FD5-F0E5-CE89-E83E99A2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DDD6-2DDC-FCCF-BBE8-F77E7BAC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this section is NOT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2A0-6F1B-99BB-9B7F-29E88F2A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46351"/>
            <a:ext cx="10668000" cy="4127718"/>
          </a:xfrm>
        </p:spPr>
        <p:txBody>
          <a:bodyPr>
            <a:normAutofit/>
          </a:bodyPr>
          <a:lstStyle/>
          <a:p>
            <a:r>
              <a:rPr lang="en-US" b="1" dirty="0"/>
              <a:t>IT is NOT an educational exercise</a:t>
            </a:r>
          </a:p>
          <a:p>
            <a:r>
              <a:rPr lang="en-US" dirty="0"/>
              <a:t>It is NOT a checklist</a:t>
            </a:r>
          </a:p>
          <a:p>
            <a:r>
              <a:rPr lang="en-US" dirty="0"/>
              <a:t>It is NOT to make you feel guilt or shame</a:t>
            </a:r>
          </a:p>
          <a:p>
            <a:r>
              <a:rPr lang="en-US" dirty="0"/>
              <a:t>It is NOT a test</a:t>
            </a:r>
          </a:p>
          <a:p>
            <a:r>
              <a:rPr lang="en-US" dirty="0"/>
              <a:t>It is NOT an end result</a:t>
            </a:r>
          </a:p>
          <a:p>
            <a:r>
              <a:rPr lang="en-US" dirty="0"/>
              <a:t>It is NOT unconnected from the church or others</a:t>
            </a:r>
          </a:p>
          <a:p>
            <a:r>
              <a:rPr lang="en-US" dirty="0"/>
              <a:t>It is NOT a weapon to poke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F8758-2C66-859D-873E-9F26F6E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DDD6-2DDC-FCCF-BBE8-F77E7BAC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this section is NOT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2A0-6F1B-99BB-9B7F-29E88F2A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46351"/>
            <a:ext cx="10668000" cy="4127718"/>
          </a:xfrm>
        </p:spPr>
        <p:txBody>
          <a:bodyPr>
            <a:normAutofit/>
          </a:bodyPr>
          <a:lstStyle/>
          <a:p>
            <a:r>
              <a:rPr lang="en-US" dirty="0"/>
              <a:t>IT is NOT an educational exercise</a:t>
            </a:r>
          </a:p>
          <a:p>
            <a:r>
              <a:rPr lang="en-US" b="1" dirty="0"/>
              <a:t>It is NOT a checklist</a:t>
            </a:r>
          </a:p>
          <a:p>
            <a:r>
              <a:rPr lang="en-US" dirty="0"/>
              <a:t>It is NOT to make you feel guilt or shame</a:t>
            </a:r>
          </a:p>
          <a:p>
            <a:r>
              <a:rPr lang="en-US" dirty="0"/>
              <a:t>It is NOT a test</a:t>
            </a:r>
          </a:p>
          <a:p>
            <a:r>
              <a:rPr lang="en-US" dirty="0"/>
              <a:t>It is NOT an end result</a:t>
            </a:r>
          </a:p>
          <a:p>
            <a:r>
              <a:rPr lang="en-US" dirty="0"/>
              <a:t>It is NOT unconnected from the church or others</a:t>
            </a:r>
          </a:p>
          <a:p>
            <a:r>
              <a:rPr lang="en-US" dirty="0"/>
              <a:t>It is NOT a weapon to poke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F8758-2C66-859D-873E-9F26F6E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7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DDD6-2DDC-FCCF-BBE8-F77E7BAC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this section is NOT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2A0-6F1B-99BB-9B7F-29E88F2A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46351"/>
            <a:ext cx="10668000" cy="4127718"/>
          </a:xfrm>
        </p:spPr>
        <p:txBody>
          <a:bodyPr>
            <a:normAutofit/>
          </a:bodyPr>
          <a:lstStyle/>
          <a:p>
            <a:r>
              <a:rPr lang="en-US" dirty="0"/>
              <a:t>IT is NOT an educational exercise</a:t>
            </a:r>
          </a:p>
          <a:p>
            <a:r>
              <a:rPr lang="en-US" dirty="0"/>
              <a:t>It is NOT a checklist</a:t>
            </a:r>
          </a:p>
          <a:p>
            <a:r>
              <a:rPr lang="en-US" b="1" dirty="0"/>
              <a:t>It is NOT to make you feel guilt or shame</a:t>
            </a:r>
          </a:p>
          <a:p>
            <a:r>
              <a:rPr lang="en-US" dirty="0"/>
              <a:t>It is NOT a test</a:t>
            </a:r>
          </a:p>
          <a:p>
            <a:r>
              <a:rPr lang="en-US" dirty="0"/>
              <a:t>It is NOT an end result</a:t>
            </a:r>
          </a:p>
          <a:p>
            <a:r>
              <a:rPr lang="en-US" dirty="0"/>
              <a:t>It is NOT unconnected from the church or others</a:t>
            </a:r>
          </a:p>
          <a:p>
            <a:r>
              <a:rPr lang="en-US" dirty="0"/>
              <a:t>It is NOT a weapon to poke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F8758-2C66-859D-873E-9F26F6E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DDD6-2DDC-FCCF-BBE8-F77E7BAC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this section is NOT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2A0-6F1B-99BB-9B7F-29E88F2A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46351"/>
            <a:ext cx="10668000" cy="4127718"/>
          </a:xfrm>
        </p:spPr>
        <p:txBody>
          <a:bodyPr>
            <a:normAutofit/>
          </a:bodyPr>
          <a:lstStyle/>
          <a:p>
            <a:r>
              <a:rPr lang="en-US" dirty="0"/>
              <a:t>IT is NOT an educational exercise</a:t>
            </a:r>
          </a:p>
          <a:p>
            <a:r>
              <a:rPr lang="en-US" dirty="0"/>
              <a:t>It is NOT a checklist</a:t>
            </a:r>
          </a:p>
          <a:p>
            <a:r>
              <a:rPr lang="en-US" dirty="0"/>
              <a:t>It is NOT to make you feel guilt or shame</a:t>
            </a:r>
          </a:p>
          <a:p>
            <a:r>
              <a:rPr lang="en-US" b="1" dirty="0"/>
              <a:t>It is NOT a test</a:t>
            </a:r>
          </a:p>
          <a:p>
            <a:r>
              <a:rPr lang="en-US" dirty="0"/>
              <a:t>It is NOT an end result</a:t>
            </a:r>
          </a:p>
          <a:p>
            <a:r>
              <a:rPr lang="en-US" dirty="0"/>
              <a:t>It is NOT unconnected from the church or others</a:t>
            </a:r>
          </a:p>
          <a:p>
            <a:r>
              <a:rPr lang="en-US" dirty="0"/>
              <a:t>It is NOT a weapon to poke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F8758-2C66-859D-873E-9F26F6E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1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DDD6-2DDC-FCCF-BBE8-F77E7BAC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this section is NOT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2A0-6F1B-99BB-9B7F-29E88F2A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46351"/>
            <a:ext cx="10668000" cy="4127718"/>
          </a:xfrm>
        </p:spPr>
        <p:txBody>
          <a:bodyPr>
            <a:normAutofit/>
          </a:bodyPr>
          <a:lstStyle/>
          <a:p>
            <a:r>
              <a:rPr lang="en-US" dirty="0"/>
              <a:t>IT is NOT an educational exercise</a:t>
            </a:r>
          </a:p>
          <a:p>
            <a:r>
              <a:rPr lang="en-US" dirty="0"/>
              <a:t>It is NOT a checklist</a:t>
            </a:r>
          </a:p>
          <a:p>
            <a:r>
              <a:rPr lang="en-US" dirty="0"/>
              <a:t>It is NOT to make you feel guilt or shame</a:t>
            </a:r>
          </a:p>
          <a:p>
            <a:r>
              <a:rPr lang="en-US" dirty="0"/>
              <a:t>It is NOT a test</a:t>
            </a:r>
          </a:p>
          <a:p>
            <a:r>
              <a:rPr lang="en-US" b="1" dirty="0"/>
              <a:t>It is NOT an end result</a:t>
            </a:r>
          </a:p>
          <a:p>
            <a:r>
              <a:rPr lang="en-US" dirty="0"/>
              <a:t>It is NOT unconnected from the church or others</a:t>
            </a:r>
          </a:p>
          <a:p>
            <a:r>
              <a:rPr lang="en-US" dirty="0"/>
              <a:t>It is NOT a weapon to poke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F8758-2C66-859D-873E-9F26F6E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4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DDD6-2DDC-FCCF-BBE8-F77E7BAC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this section is NOT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2A0-6F1B-99BB-9B7F-29E88F2A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46351"/>
            <a:ext cx="10668000" cy="4127718"/>
          </a:xfrm>
        </p:spPr>
        <p:txBody>
          <a:bodyPr>
            <a:normAutofit/>
          </a:bodyPr>
          <a:lstStyle/>
          <a:p>
            <a:r>
              <a:rPr lang="en-US" dirty="0"/>
              <a:t>IT is NOT an educational exercise</a:t>
            </a:r>
          </a:p>
          <a:p>
            <a:r>
              <a:rPr lang="en-US" dirty="0"/>
              <a:t>It is NOT a checklist</a:t>
            </a:r>
          </a:p>
          <a:p>
            <a:r>
              <a:rPr lang="en-US" dirty="0"/>
              <a:t>It is NOT to make you feel guilt or shame</a:t>
            </a:r>
          </a:p>
          <a:p>
            <a:r>
              <a:rPr lang="en-US" dirty="0"/>
              <a:t>It is NOT a test</a:t>
            </a:r>
          </a:p>
          <a:p>
            <a:r>
              <a:rPr lang="en-US" dirty="0"/>
              <a:t>It is NOT an end result</a:t>
            </a:r>
          </a:p>
          <a:p>
            <a:r>
              <a:rPr lang="en-US" b="1" dirty="0"/>
              <a:t>It is NOT unconnected from the church or others</a:t>
            </a:r>
          </a:p>
          <a:p>
            <a:r>
              <a:rPr lang="en-US" dirty="0"/>
              <a:t>It is NOT a weapon to poke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F8758-2C66-859D-873E-9F26F6E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DDD6-2DDC-FCCF-BBE8-F77E7BAC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this section is NOT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2A0-6F1B-99BB-9B7F-29E88F2A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46351"/>
            <a:ext cx="10668000" cy="4127718"/>
          </a:xfrm>
        </p:spPr>
        <p:txBody>
          <a:bodyPr>
            <a:normAutofit/>
          </a:bodyPr>
          <a:lstStyle/>
          <a:p>
            <a:r>
              <a:rPr lang="en-US" dirty="0"/>
              <a:t>IT is NOT an educational exercise</a:t>
            </a:r>
          </a:p>
          <a:p>
            <a:r>
              <a:rPr lang="en-US" dirty="0"/>
              <a:t>It is NOT a checklist</a:t>
            </a:r>
          </a:p>
          <a:p>
            <a:r>
              <a:rPr lang="en-US" dirty="0"/>
              <a:t>It is NOT to make you feel guilt or shame</a:t>
            </a:r>
          </a:p>
          <a:p>
            <a:r>
              <a:rPr lang="en-US" dirty="0"/>
              <a:t>It is NOT a test</a:t>
            </a:r>
          </a:p>
          <a:p>
            <a:r>
              <a:rPr lang="en-US" dirty="0"/>
              <a:t>It is NOT an end result</a:t>
            </a:r>
          </a:p>
          <a:p>
            <a:r>
              <a:rPr lang="en-US" dirty="0"/>
              <a:t>It is NOT unconnected from the church or others</a:t>
            </a:r>
          </a:p>
          <a:p>
            <a:r>
              <a:rPr lang="en-US" b="1" dirty="0"/>
              <a:t>It is NOT a weapon to poke others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F8758-2C66-859D-873E-9F26F6E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5926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  <wetp:taskpane dockstate="right" visibility="0" width="525" row="2">
    <wetp:webextensionref xmlns:r="http://schemas.openxmlformats.org/officeDocument/2006/relationships" r:id="rId2"/>
  </wetp:taskpane>
  <wetp:taskpane dockstate="right" visibility="0" width="525" row="0">
    <wetp:webextensionref xmlns:r="http://schemas.openxmlformats.org/officeDocument/2006/relationships" r:id="rId3"/>
  </wetp:taskpane>
  <wetp:taskpane dockstate="right" visibility="0" width="525" row="0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CB5B843D-C3D6-4449-AE13-D7BCA72405D3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145D71B-69BC-469B-BF1C-06FE255AFCDD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777B4BE5-6E50-44E7-9B67-6129C037591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75A4027D-87B7-4895-95FF-0901957DD2ED}">
  <we:reference id="wa104380916" version="2.0.0.3" store="en-US" storeType="OMEX"/>
  <we:alternateReferences>
    <we:reference id="WA104380916" version="2.0.0.3" store="WA10438091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1651</Words>
  <Application>Microsoft Office PowerPoint</Application>
  <PresentationFormat>Widescreen</PresentationFormat>
  <Paragraphs>200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Nova Cond</vt:lpstr>
      <vt:lpstr>Bodoni MT Condensed</vt:lpstr>
      <vt:lpstr>Calibri</vt:lpstr>
      <vt:lpstr>Impact</vt:lpstr>
      <vt:lpstr>TornVTI</vt:lpstr>
      <vt:lpstr>Signs of Growth</vt:lpstr>
      <vt:lpstr>Romans 12:9-21 Paul’s list of needed change</vt:lpstr>
      <vt:lpstr>What this section is NOT </vt:lpstr>
      <vt:lpstr>What this section is NOT </vt:lpstr>
      <vt:lpstr>What this section is NOT </vt:lpstr>
      <vt:lpstr>What this section is NOT </vt:lpstr>
      <vt:lpstr>What this section is NOT </vt:lpstr>
      <vt:lpstr>What this section is NOT </vt:lpstr>
      <vt:lpstr>What this section is NOT </vt:lpstr>
      <vt:lpstr>Romans 12:9-13 NASB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Monson SR.</dc:creator>
  <cp:lastModifiedBy>Larry Monson SR.</cp:lastModifiedBy>
  <cp:revision>91</cp:revision>
  <cp:lastPrinted>2024-01-01T16:29:40Z</cp:lastPrinted>
  <dcterms:created xsi:type="dcterms:W3CDTF">2023-01-30T22:07:21Z</dcterms:created>
  <dcterms:modified xsi:type="dcterms:W3CDTF">2024-01-16T23:50:02Z</dcterms:modified>
</cp:coreProperties>
</file>